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6AFBF"/>
    <a:srgbClr val="96AFC1"/>
    <a:srgbClr val="96AFC4"/>
    <a:srgbClr val="96B3C4"/>
    <a:srgbClr val="A0ACC4"/>
    <a:srgbClr val="A0B3CC"/>
    <a:srgbClr val="A1B2C6"/>
    <a:srgbClr val="A0B2C6"/>
    <a:srgbClr val="A0B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950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592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62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833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901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96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81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68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23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2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2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843C3-8CCE-4A72-ADC7-88CF92E6180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B93B6-2B72-4BB6-913A-82E2A0B10A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50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212779" y="0"/>
            <a:ext cx="8650111" cy="6858000"/>
            <a:chOff x="229983" y="0"/>
            <a:chExt cx="8650111" cy="685800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983" y="0"/>
              <a:ext cx="8650111" cy="6858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</p:pic>
        <p:sp>
          <p:nvSpPr>
            <p:cNvPr id="10" name="ZoneTexte 27"/>
            <p:cNvSpPr txBox="1"/>
            <p:nvPr/>
          </p:nvSpPr>
          <p:spPr>
            <a:xfrm>
              <a:off x="3961194" y="4596888"/>
              <a:ext cx="1042166" cy="40011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CHI Lys </a:t>
              </a:r>
              <a:r>
                <a:rPr lang="fr-FR" sz="1000" b="1" dirty="0" err="1" smtClean="0">
                  <a:solidFill>
                    <a:schemeClr val="tx1"/>
                  </a:solidFill>
                </a:rPr>
                <a:t>Hyrôme</a:t>
              </a:r>
              <a:r>
                <a:rPr lang="fr-FR" sz="1000" b="1" dirty="0" smtClean="0">
                  <a:solidFill>
                    <a:schemeClr val="tx1"/>
                  </a:solidFill>
                </a:rPr>
                <a:t> </a:t>
              </a:r>
              <a:r>
                <a:rPr lang="fr-FR" sz="1000" b="1" dirty="0" smtClean="0"/>
                <a:t>Chemillé</a:t>
              </a:r>
            </a:p>
          </p:txBody>
        </p:sp>
        <p:sp>
          <p:nvSpPr>
            <p:cNvPr id="11" name="ZoneTexte 27"/>
            <p:cNvSpPr txBox="1"/>
            <p:nvPr/>
          </p:nvSpPr>
          <p:spPr>
            <a:xfrm>
              <a:off x="3705384" y="5305638"/>
              <a:ext cx="1041062" cy="40011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CHI Lys </a:t>
              </a:r>
              <a:r>
                <a:rPr lang="fr-FR" sz="1000" b="1" dirty="0" err="1" smtClean="0">
                  <a:solidFill>
                    <a:schemeClr val="tx1"/>
                  </a:solidFill>
                </a:rPr>
                <a:t>Hyrôme</a:t>
              </a:r>
              <a:r>
                <a:rPr lang="fr-FR" sz="1000" b="1" dirty="0" smtClean="0">
                  <a:solidFill>
                    <a:schemeClr val="tx1"/>
                  </a:solidFill>
                </a:rPr>
                <a:t> </a:t>
              </a:r>
              <a:r>
                <a:rPr lang="fr-FR" sz="1000" b="1" dirty="0" smtClean="0"/>
                <a:t>Vihiers</a:t>
              </a:r>
            </a:p>
          </p:txBody>
        </p:sp>
        <p:sp>
          <p:nvSpPr>
            <p:cNvPr id="12" name="ZoneTexte 27"/>
            <p:cNvSpPr txBox="1"/>
            <p:nvPr/>
          </p:nvSpPr>
          <p:spPr>
            <a:xfrm>
              <a:off x="2616877" y="5370090"/>
              <a:ext cx="788800" cy="246221"/>
            </a:xfrm>
            <a:prstGeom prst="rect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/>
                <a:t> </a:t>
              </a:r>
              <a:r>
                <a:rPr lang="fr-FR" sz="1000" b="1" dirty="0" smtClean="0">
                  <a:solidFill>
                    <a:schemeClr val="tx1"/>
                  </a:solidFill>
                </a:rPr>
                <a:t>CH Cholet</a:t>
              </a:r>
            </a:p>
          </p:txBody>
        </p:sp>
        <p:sp>
          <p:nvSpPr>
            <p:cNvPr id="14" name="ZoneTexte 27"/>
            <p:cNvSpPr txBox="1"/>
            <p:nvPr/>
          </p:nvSpPr>
          <p:spPr>
            <a:xfrm>
              <a:off x="4542541" y="2284476"/>
              <a:ext cx="833409" cy="24622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CHU Angers</a:t>
              </a:r>
            </a:p>
          </p:txBody>
        </p:sp>
        <p:sp>
          <p:nvSpPr>
            <p:cNvPr id="15" name="Étoile à 5 branches 14"/>
            <p:cNvSpPr/>
            <p:nvPr/>
          </p:nvSpPr>
          <p:spPr>
            <a:xfrm>
              <a:off x="4586046" y="2536616"/>
              <a:ext cx="251611" cy="237185"/>
            </a:xfrm>
            <a:prstGeom prst="star5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Triangle isocèle 15"/>
            <p:cNvSpPr/>
            <p:nvPr/>
          </p:nvSpPr>
          <p:spPr>
            <a:xfrm>
              <a:off x="4393819" y="2769457"/>
              <a:ext cx="144016" cy="180310"/>
            </a:xfrm>
            <a:prstGeom prst="triangl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 dirty="0"/>
            </a:p>
          </p:txBody>
        </p:sp>
        <p:sp>
          <p:nvSpPr>
            <p:cNvPr id="17" name="ZoneTexte 27"/>
            <p:cNvSpPr txBox="1"/>
            <p:nvPr/>
          </p:nvSpPr>
          <p:spPr>
            <a:xfrm>
              <a:off x="3280397" y="2912014"/>
              <a:ext cx="1257438" cy="246221"/>
            </a:xfrm>
            <a:prstGeom prst="rect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GCS GIBA</a:t>
              </a:r>
              <a:r>
                <a:rPr lang="fr-FR" sz="1000" b="1" dirty="0" smtClean="0"/>
                <a:t> </a:t>
              </a:r>
              <a:r>
                <a:rPr lang="fr-FR" sz="700" b="1" dirty="0" smtClean="0"/>
                <a:t>au </a:t>
              </a:r>
              <a:r>
                <a:rPr lang="fr-FR" sz="700" b="1" dirty="0" smtClean="0"/>
                <a:t> </a:t>
              </a:r>
              <a:r>
                <a:rPr lang="fr-FR" sz="700" b="1" dirty="0" smtClean="0"/>
                <a:t>CESAME</a:t>
              </a:r>
            </a:p>
          </p:txBody>
        </p:sp>
        <p:sp>
          <p:nvSpPr>
            <p:cNvPr id="18" name="ZoneTexte 27"/>
            <p:cNvSpPr txBox="1"/>
            <p:nvPr/>
          </p:nvSpPr>
          <p:spPr>
            <a:xfrm>
              <a:off x="3280397" y="2544455"/>
              <a:ext cx="1043631" cy="24622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CHU</a:t>
              </a:r>
              <a:r>
                <a:rPr lang="fr-FR" sz="1000" b="1" dirty="0" smtClean="0">
                  <a:solidFill>
                    <a:schemeClr val="bg1"/>
                  </a:solidFill>
                </a:rPr>
                <a:t> St Nicolas</a:t>
              </a:r>
            </a:p>
          </p:txBody>
        </p:sp>
        <p:sp>
          <p:nvSpPr>
            <p:cNvPr id="19" name="Triangle isocèle 18"/>
            <p:cNvSpPr/>
            <p:nvPr/>
          </p:nvSpPr>
          <p:spPr>
            <a:xfrm>
              <a:off x="4391106" y="2566416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Triangle isocèle 19"/>
            <p:cNvSpPr/>
            <p:nvPr/>
          </p:nvSpPr>
          <p:spPr>
            <a:xfrm>
              <a:off x="4633729" y="5127187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riangle isocèle 20"/>
            <p:cNvSpPr/>
            <p:nvPr/>
          </p:nvSpPr>
          <p:spPr>
            <a:xfrm>
              <a:off x="3756068" y="4658248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Triangle isocèle 21"/>
            <p:cNvSpPr/>
            <p:nvPr/>
          </p:nvSpPr>
          <p:spPr>
            <a:xfrm>
              <a:off x="2867261" y="5768355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ZoneTexte 27"/>
            <p:cNvSpPr txBox="1"/>
            <p:nvPr/>
          </p:nvSpPr>
          <p:spPr>
            <a:xfrm>
              <a:off x="6781238" y="2315473"/>
              <a:ext cx="889290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ESBV</a:t>
              </a:r>
              <a:r>
                <a:rPr lang="fr-FR" sz="1000" b="1" dirty="0" smtClean="0"/>
                <a:t> Baugé</a:t>
              </a:r>
            </a:p>
          </p:txBody>
        </p:sp>
        <p:sp>
          <p:nvSpPr>
            <p:cNvPr id="27" name="Triangle isocèle 26"/>
            <p:cNvSpPr/>
            <p:nvPr/>
          </p:nvSpPr>
          <p:spPr>
            <a:xfrm>
              <a:off x="6765211" y="2128521"/>
              <a:ext cx="144016" cy="180310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557461" y="2912014"/>
              <a:ext cx="1654088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ESBV</a:t>
              </a:r>
              <a:r>
                <a:rPr lang="fr-FR" sz="1000" b="1" dirty="0" smtClean="0"/>
                <a:t> Beaufort-en-Vallée</a:t>
              </a:r>
            </a:p>
          </p:txBody>
        </p:sp>
        <p:sp>
          <p:nvSpPr>
            <p:cNvPr id="30" name="Triangle isocèle 29"/>
            <p:cNvSpPr/>
            <p:nvPr/>
          </p:nvSpPr>
          <p:spPr>
            <a:xfrm>
              <a:off x="6168838" y="2763522"/>
              <a:ext cx="144016" cy="180310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Triangle isocèle 30"/>
            <p:cNvSpPr/>
            <p:nvPr/>
          </p:nvSpPr>
          <p:spPr>
            <a:xfrm>
              <a:off x="6261192" y="2919624"/>
              <a:ext cx="144016" cy="180310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27"/>
            <p:cNvSpPr txBox="1"/>
            <p:nvPr/>
          </p:nvSpPr>
          <p:spPr>
            <a:xfrm>
              <a:off x="5600479" y="2521302"/>
              <a:ext cx="923932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ESBV</a:t>
              </a:r>
              <a:r>
                <a:rPr lang="fr-FR" sz="1000" b="1" dirty="0" smtClean="0"/>
                <a:t>  Mazé</a:t>
              </a:r>
            </a:p>
          </p:txBody>
        </p:sp>
        <p:sp>
          <p:nvSpPr>
            <p:cNvPr id="34" name="ZoneTexte 27"/>
            <p:cNvSpPr txBox="1"/>
            <p:nvPr/>
          </p:nvSpPr>
          <p:spPr>
            <a:xfrm>
              <a:off x="5068033" y="3081591"/>
              <a:ext cx="1241918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ESBV</a:t>
              </a:r>
              <a:r>
                <a:rPr lang="fr-FR" sz="1000" b="1" dirty="0" smtClean="0"/>
                <a:t> La </a:t>
              </a:r>
              <a:r>
                <a:rPr lang="fr-FR" sz="1000" b="1" dirty="0"/>
                <a:t>M</a:t>
              </a:r>
              <a:r>
                <a:rPr lang="fr-FR" sz="1000" b="1" dirty="0" smtClean="0"/>
                <a:t>énitré</a:t>
              </a:r>
            </a:p>
          </p:txBody>
        </p:sp>
        <p:sp>
          <p:nvSpPr>
            <p:cNvPr id="35" name="Triangle isocèle 34"/>
            <p:cNvSpPr/>
            <p:nvPr/>
          </p:nvSpPr>
          <p:spPr>
            <a:xfrm>
              <a:off x="6181905" y="3321213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ZoneTexte 27"/>
            <p:cNvSpPr txBox="1"/>
            <p:nvPr/>
          </p:nvSpPr>
          <p:spPr>
            <a:xfrm>
              <a:off x="5370528" y="3587388"/>
              <a:ext cx="1361711" cy="24622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CHLA</a:t>
              </a:r>
              <a:r>
                <a:rPr lang="fr-FR" sz="1000" b="1" dirty="0" smtClean="0"/>
                <a:t> Brissac-</a:t>
              </a:r>
              <a:r>
                <a:rPr lang="fr-FR" sz="1000" b="1" dirty="0" err="1" smtClean="0"/>
                <a:t>Quincé</a:t>
              </a:r>
              <a:endParaRPr lang="fr-FR" sz="1000" b="1" dirty="0" smtClean="0"/>
            </a:p>
          </p:txBody>
        </p:sp>
        <p:sp>
          <p:nvSpPr>
            <p:cNvPr id="37" name="Triangle isocèle 36"/>
            <p:cNvSpPr/>
            <p:nvPr/>
          </p:nvSpPr>
          <p:spPr>
            <a:xfrm>
              <a:off x="5165197" y="3576167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Triangle isocèle 37"/>
            <p:cNvSpPr/>
            <p:nvPr/>
          </p:nvSpPr>
          <p:spPr>
            <a:xfrm>
              <a:off x="4952614" y="3812188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Triangle isocèle 38"/>
            <p:cNvSpPr/>
            <p:nvPr/>
          </p:nvSpPr>
          <p:spPr>
            <a:xfrm>
              <a:off x="5016903" y="4038883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Triangle isocèle 39"/>
            <p:cNvSpPr/>
            <p:nvPr/>
          </p:nvSpPr>
          <p:spPr>
            <a:xfrm>
              <a:off x="5770161" y="4155034"/>
              <a:ext cx="144016" cy="180310"/>
            </a:xfrm>
            <a:prstGeom prst="triangl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ZoneTexte 27"/>
            <p:cNvSpPr txBox="1"/>
            <p:nvPr/>
          </p:nvSpPr>
          <p:spPr>
            <a:xfrm>
              <a:off x="5203965" y="3873891"/>
              <a:ext cx="1353496" cy="24622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CHLA</a:t>
              </a:r>
              <a:r>
                <a:rPr lang="fr-FR" sz="1000" b="1" dirty="0" smtClean="0"/>
                <a:t> </a:t>
              </a:r>
              <a:r>
                <a:rPr lang="fr-FR" sz="1000" b="1" dirty="0" err="1" smtClean="0"/>
                <a:t>Faye-d’Anjou</a:t>
              </a:r>
              <a:endParaRPr lang="fr-FR" sz="1000" b="1" dirty="0" smtClean="0"/>
            </a:p>
          </p:txBody>
        </p:sp>
        <p:sp>
          <p:nvSpPr>
            <p:cNvPr id="42" name="ZoneTexte 27"/>
            <p:cNvSpPr txBox="1"/>
            <p:nvPr/>
          </p:nvSpPr>
          <p:spPr>
            <a:xfrm>
              <a:off x="5390676" y="4365777"/>
              <a:ext cx="1479253" cy="24622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CHLA </a:t>
              </a:r>
              <a:r>
                <a:rPr lang="fr-FR" sz="1000" b="1" dirty="0" err="1" smtClean="0"/>
                <a:t>Martigné</a:t>
              </a:r>
              <a:r>
                <a:rPr lang="fr-FR" sz="1000" b="1" dirty="0" smtClean="0"/>
                <a:t>-Briand</a:t>
              </a:r>
            </a:p>
          </p:txBody>
        </p:sp>
        <p:sp>
          <p:nvSpPr>
            <p:cNvPr id="43" name="ZoneTexte 27"/>
            <p:cNvSpPr txBox="1"/>
            <p:nvPr/>
          </p:nvSpPr>
          <p:spPr>
            <a:xfrm>
              <a:off x="4284639" y="4257386"/>
              <a:ext cx="1106037" cy="246221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000" b="1" dirty="0" smtClean="0">
                  <a:solidFill>
                    <a:schemeClr val="tx1"/>
                  </a:solidFill>
                </a:rPr>
                <a:t>CHLA</a:t>
              </a:r>
              <a:r>
                <a:rPr lang="fr-FR" sz="1000" b="1" dirty="0" smtClean="0"/>
                <a:t> Thouarcé</a:t>
              </a:r>
            </a:p>
          </p:txBody>
        </p:sp>
        <p:sp>
          <p:nvSpPr>
            <p:cNvPr id="44" name="ZoneTexte 27"/>
            <p:cNvSpPr txBox="1"/>
            <p:nvPr/>
          </p:nvSpPr>
          <p:spPr>
            <a:xfrm>
              <a:off x="7077683" y="4293096"/>
              <a:ext cx="823889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000" b="1"/>
              </a:lvl1pPr>
            </a:lstStyle>
            <a:p>
              <a:r>
                <a:rPr lang="fr-FR" dirty="0"/>
                <a:t>CH </a:t>
              </a:r>
              <a:r>
                <a:rPr lang="fr-FR" dirty="0" smtClean="0"/>
                <a:t>Saumur</a:t>
              </a:r>
              <a:endParaRPr lang="fr-FR" dirty="0"/>
            </a:p>
          </p:txBody>
        </p:sp>
        <p:sp>
          <p:nvSpPr>
            <p:cNvPr id="46" name="ZoneTexte 27"/>
            <p:cNvSpPr txBox="1"/>
            <p:nvPr/>
          </p:nvSpPr>
          <p:spPr>
            <a:xfrm>
              <a:off x="7022456" y="3341167"/>
              <a:ext cx="1383172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000" b="1"/>
              </a:lvl1pPr>
            </a:lstStyle>
            <a:p>
              <a:r>
                <a:rPr lang="fr-FR" dirty="0">
                  <a:solidFill>
                    <a:schemeClr val="tx1"/>
                  </a:solidFill>
                </a:rPr>
                <a:t>CH </a:t>
              </a:r>
              <a:r>
                <a:rPr lang="fr-FR" dirty="0" smtClean="0">
                  <a:solidFill>
                    <a:schemeClr val="tx1"/>
                  </a:solidFill>
                </a:rPr>
                <a:t>Saumur </a:t>
              </a:r>
              <a:r>
                <a:rPr lang="fr-FR" dirty="0" smtClean="0"/>
                <a:t>à </a:t>
              </a:r>
              <a:r>
                <a:rPr lang="fr-FR" dirty="0" err="1" smtClean="0"/>
                <a:t>Longué</a:t>
              </a:r>
              <a:endParaRPr lang="fr-FR" dirty="0"/>
            </a:p>
          </p:txBody>
        </p:sp>
        <p:sp>
          <p:nvSpPr>
            <p:cNvPr id="47" name="Triangle isocèle 46"/>
            <p:cNvSpPr/>
            <p:nvPr/>
          </p:nvSpPr>
          <p:spPr>
            <a:xfrm>
              <a:off x="6842462" y="3297596"/>
              <a:ext cx="144016" cy="180310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Triangle isocèle 47"/>
            <p:cNvSpPr/>
            <p:nvPr/>
          </p:nvSpPr>
          <p:spPr>
            <a:xfrm>
              <a:off x="6947648" y="4200186"/>
              <a:ext cx="144016" cy="180310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ZoneTexte 27"/>
            <p:cNvSpPr txBox="1"/>
            <p:nvPr/>
          </p:nvSpPr>
          <p:spPr>
            <a:xfrm>
              <a:off x="5280522" y="4902385"/>
              <a:ext cx="1667125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002">
              <a:schemeClr val="dk2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000" b="1"/>
              </a:lvl1pPr>
            </a:lstStyle>
            <a:p>
              <a:r>
                <a:rPr lang="fr-FR" dirty="0">
                  <a:solidFill>
                    <a:schemeClr val="tx1"/>
                  </a:solidFill>
                </a:rPr>
                <a:t>CH </a:t>
              </a:r>
              <a:r>
                <a:rPr lang="fr-FR" dirty="0">
                  <a:solidFill>
                    <a:schemeClr val="tx1"/>
                  </a:solidFill>
                </a:rPr>
                <a:t>Doué </a:t>
              </a:r>
              <a:r>
                <a:rPr lang="fr-FR" dirty="0" err="1" smtClean="0"/>
                <a:t>Doué</a:t>
              </a:r>
              <a:r>
                <a:rPr lang="fr-FR" dirty="0" smtClean="0"/>
                <a:t> </a:t>
              </a:r>
              <a:r>
                <a:rPr lang="fr-FR" dirty="0" err="1" smtClean="0"/>
                <a:t>La-Fontaine</a:t>
              </a:r>
              <a:endParaRPr lang="fr-FR" dirty="0"/>
            </a:p>
          </p:txBody>
        </p:sp>
        <p:sp>
          <p:nvSpPr>
            <p:cNvPr id="53" name="Triangle isocèle 52"/>
            <p:cNvSpPr/>
            <p:nvPr/>
          </p:nvSpPr>
          <p:spPr>
            <a:xfrm>
              <a:off x="5950889" y="4687043"/>
              <a:ext cx="144016" cy="180310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002">
              <a:schemeClr val="dk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Triangle isocèle 53"/>
            <p:cNvSpPr/>
            <p:nvPr/>
          </p:nvSpPr>
          <p:spPr>
            <a:xfrm>
              <a:off x="5667419" y="5233490"/>
              <a:ext cx="144016" cy="180310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002">
              <a:schemeClr val="dk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ZoneTexte 27"/>
            <p:cNvSpPr txBox="1"/>
            <p:nvPr/>
          </p:nvSpPr>
          <p:spPr>
            <a:xfrm>
              <a:off x="5017296" y="5414544"/>
              <a:ext cx="1649252" cy="2462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002">
              <a:schemeClr val="dk2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000" b="1"/>
              </a:lvl1pPr>
            </a:lstStyle>
            <a:p>
              <a:r>
                <a:rPr lang="fr-FR" dirty="0" smtClean="0">
                  <a:solidFill>
                    <a:schemeClr val="tx1"/>
                  </a:solidFill>
                </a:rPr>
                <a:t>CH DOUE </a:t>
              </a:r>
              <a:r>
                <a:rPr lang="fr-FR" dirty="0" err="1"/>
                <a:t>Nueil</a:t>
              </a:r>
              <a:r>
                <a:rPr lang="fr-FR" dirty="0"/>
                <a:t>-sur-Layon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261611" y="5949280"/>
              <a:ext cx="1558861" cy="864096"/>
            </a:xfrm>
            <a:prstGeom prst="rect">
              <a:avLst/>
            </a:prstGeom>
            <a:solidFill>
              <a:srgbClr val="96AFBF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1872" y="5985284"/>
              <a:ext cx="951895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2" descr="Logo GHT49 (Standard)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653" y="260647"/>
            <a:ext cx="1129406" cy="86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3528" y="2636912"/>
            <a:ext cx="108012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b="1" dirty="0" smtClean="0">
                <a:solidFill>
                  <a:schemeClr val="accent5"/>
                </a:solidFill>
              </a:rPr>
              <a:t>Lot 1 – zone A</a:t>
            </a:r>
          </a:p>
          <a:p>
            <a:r>
              <a:rPr lang="fr-FR" sz="1100" b="1" dirty="0" smtClean="0">
                <a:solidFill>
                  <a:schemeClr val="accent3"/>
                </a:solidFill>
              </a:rPr>
              <a:t>Lot 2 – zone B</a:t>
            </a:r>
            <a:endParaRPr lang="fr-FR" sz="1100" b="1" dirty="0">
              <a:solidFill>
                <a:schemeClr val="accent3"/>
              </a:solidFill>
            </a:endParaRPr>
          </a:p>
        </p:txBody>
      </p:sp>
      <p:sp>
        <p:nvSpPr>
          <p:cNvPr id="49" name="Triangle isocèle 48"/>
          <p:cNvSpPr/>
          <p:nvPr/>
        </p:nvSpPr>
        <p:spPr>
          <a:xfrm>
            <a:off x="2123728" y="4178895"/>
            <a:ext cx="144016" cy="180310"/>
          </a:xfrm>
          <a:prstGeom prst="triangl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27"/>
          <p:cNvSpPr txBox="1"/>
          <p:nvPr/>
        </p:nvSpPr>
        <p:spPr>
          <a:xfrm>
            <a:off x="2263215" y="4191041"/>
            <a:ext cx="1293347" cy="246221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dirty="0" smtClean="0">
                <a:solidFill>
                  <a:schemeClr val="tx1"/>
                </a:solidFill>
              </a:rPr>
              <a:t>EHPAD Les </a:t>
            </a:r>
            <a:r>
              <a:rPr lang="fr-FR" sz="1000" b="1" dirty="0" err="1" smtClean="0">
                <a:solidFill>
                  <a:schemeClr val="tx1"/>
                </a:solidFill>
              </a:rPr>
              <a:t>Troënes</a:t>
            </a:r>
            <a:endParaRPr lang="fr-FR" sz="1000" b="1" dirty="0" smtClean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408328" y="0"/>
            <a:ext cx="6259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MAINTENANCE ET FOURNITURE DE PIÈCES DÉTACHÉES DES ÉQUIPEMENTS DE BLANCHISSERIE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21435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73</Words>
  <Application>Microsoft Office PowerPoint</Application>
  <PresentationFormat>Affichage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Centre Hospitalier Universitaire d'Angers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MOREAU AURELIEN</dc:creator>
  <cp:lastModifiedBy>DUBOIS LYDIE</cp:lastModifiedBy>
  <cp:revision>45</cp:revision>
  <dcterms:created xsi:type="dcterms:W3CDTF">2018-05-17T08:56:42Z</dcterms:created>
  <dcterms:modified xsi:type="dcterms:W3CDTF">2025-06-17T14:11:27Z</dcterms:modified>
</cp:coreProperties>
</file>